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32" y="7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4815"/>
            <a:ext cx="11484610" cy="611505"/>
          </a:xfrm>
        </p:spPr>
        <p:txBody>
          <a:bodyPr>
            <a:normAutofit fontScale="90000"/>
          </a:bodyPr>
          <a:lstStyle/>
          <a:p>
            <a:r>
              <a:rPr lang="ru-RU" altLang="en-US" sz="4400">
                <a:latin typeface="Times New Roman" panose="02020603050405020304" charset="0"/>
                <a:cs typeface="Times New Roman" panose="02020603050405020304" charset="0"/>
              </a:rPr>
              <a:t>Из опыта работы учителя немецкого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410" y="1959610"/>
            <a:ext cx="4354195" cy="4663259"/>
          </a:xfrm>
        </p:spPr>
        <p:txBody>
          <a:bodyPr>
            <a:normAutofit/>
          </a:bodyPr>
          <a:lstStyle/>
          <a:p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Тема: «Игры на уроках иностранного языка как средство повышения мотивации»</a:t>
            </a:r>
          </a:p>
          <a:p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 МКОУ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Солоновская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СОШ»</a:t>
            </a:r>
          </a:p>
          <a:p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Фрай Екатерина Геннадьевна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630" y="1109345"/>
            <a:ext cx="7405370" cy="5748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4" name="Изображение 10" descr="IMG_2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0"/>
            <a:ext cx="1133411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1" descr="IMG_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36245"/>
            <a:ext cx="8382635" cy="6287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Изображение 12" descr="IMG_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65" y="635"/>
            <a:ext cx="914527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9" name="Изображение 13" descr="IMG_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76200"/>
            <a:ext cx="11210290" cy="6649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" name="Изображение 14" descr="IMG_2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" y="245110"/>
            <a:ext cx="10614025" cy="635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2" name="Изображение 15" descr="IMG_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" y="223520"/>
            <a:ext cx="10253345" cy="6490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6" name="Изображение 16" descr="IMG_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35" y="121920"/>
            <a:ext cx="9926955" cy="6558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6" name="Изображение 17" descr="IMG_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65" y="76200"/>
            <a:ext cx="10314305" cy="6704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6" name="Изображение 18" descr="IMG_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35" y="201295"/>
            <a:ext cx="9925685" cy="6509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3" name="Изображение 19" descr="IMG_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45" y="217805"/>
            <a:ext cx="9484360" cy="657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2" name="Изображение 2" descr="IMG_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66040"/>
            <a:ext cx="10316845" cy="6791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8" name="Изображение 20" descr="IMG_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05" y="173990"/>
            <a:ext cx="9571990" cy="652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6" name="Изображение 21" descr="IMG_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03505"/>
            <a:ext cx="9308465" cy="6642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1" name="Изображение 22" descr="IMG_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65" y="218440"/>
            <a:ext cx="9318625" cy="6640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6" name="Изображение 23" descr="IMG_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85" y="76835"/>
            <a:ext cx="9212580" cy="6417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5" name="Изображение 24" descr="IMG_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85" y="0"/>
            <a:ext cx="9297670" cy="6767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03225"/>
            <a:ext cx="9144000" cy="763905"/>
          </a:xfrm>
        </p:spPr>
        <p:txBody>
          <a:bodyPr>
            <a:normAutofit fontScale="90000"/>
          </a:bodyPr>
          <a:lstStyle/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7340" y="3509963"/>
            <a:ext cx="9144000" cy="1655762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6" name="Изображение 5" descr="Рисунок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2075"/>
            <a:ext cx="9144635" cy="5202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1" name="Изображение 3" descr="IMG_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15" y="0"/>
            <a:ext cx="10123805" cy="628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8" name="Изображение 4" descr="IMG_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0" y="0"/>
            <a:ext cx="10201275" cy="628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7" name="Изображение 5" descr="IMG_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571500"/>
            <a:ext cx="11344275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9" name="Изображение 6" descr="IMG_2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27925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0" name="Изображение 7" descr="IMG_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571500"/>
            <a:ext cx="9881235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4" name="Изображение 8" descr="IMG_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0"/>
            <a:ext cx="1029906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6" name="Изображение 9" descr="IMG_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Office PowerPoint</Application>
  <PresentationFormat>Широкоэкранный</PresentationFormat>
  <Paragraphs>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Times New Roman</vt:lpstr>
      <vt:lpstr>Office Theme</vt:lpstr>
      <vt:lpstr>Из опыта работы учителя немецкого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SOLON</dc:creator>
  <cp:lastModifiedBy>SOLON</cp:lastModifiedBy>
  <cp:revision>4</cp:revision>
  <dcterms:created xsi:type="dcterms:W3CDTF">2024-11-10T07:27:30Z</dcterms:created>
  <dcterms:modified xsi:type="dcterms:W3CDTF">2024-11-11T04:55:00Z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1049-12.2.0.18586</vt:lpwstr>
  </property>
  <property fmtid="{D5CDD505-2E9C-101B-9397-08002B2CF9AE}" pid="3" name="ICV">
    <vt:lpwstr>D3C5A5D86E224C0B97B1907BA5698618_13</vt:lpwstr>
  </property>
</Properties>
</file>